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B95D97-6AFE-DA38-0EB7-980D082A7084}" v="9" dt="2025-03-04T17:42:42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Gountas" userId="S::sgountas@tru.ca::b2babda6-1dab-47e8-9d07-e4ebf6b7be65" providerId="AD" clId="Web-{EFB95D97-6AFE-DA38-0EB7-980D082A7084}"/>
    <pc:docChg chg="modSld">
      <pc:chgData name="Stephanie Gountas" userId="S::sgountas@tru.ca::b2babda6-1dab-47e8-9d07-e4ebf6b7be65" providerId="AD" clId="Web-{EFB95D97-6AFE-DA38-0EB7-980D082A7084}" dt="2025-03-04T17:42:37.546" v="6" actId="20577"/>
      <pc:docMkLst>
        <pc:docMk/>
      </pc:docMkLst>
      <pc:sldChg chg="modSp">
        <pc:chgData name="Stephanie Gountas" userId="S::sgountas@tru.ca::b2babda6-1dab-47e8-9d07-e4ebf6b7be65" providerId="AD" clId="Web-{EFB95D97-6AFE-DA38-0EB7-980D082A7084}" dt="2025-03-04T17:42:37.546" v="6" actId="20577"/>
        <pc:sldMkLst>
          <pc:docMk/>
          <pc:sldMk cId="109857222" sldId="256"/>
        </pc:sldMkLst>
        <pc:spChg chg="mod">
          <ac:chgData name="Stephanie Gountas" userId="S::sgountas@tru.ca::b2babda6-1dab-47e8-9d07-e4ebf6b7be65" providerId="AD" clId="Web-{EFB95D97-6AFE-DA38-0EB7-980D082A7084}" dt="2025-03-04T17:42:28.530" v="1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tephanie Gountas" userId="S::sgountas@tru.ca::b2babda6-1dab-47e8-9d07-e4ebf6b7be65" providerId="AD" clId="Web-{EFB95D97-6AFE-DA38-0EB7-980D082A7084}" dt="2025-03-04T17:42:37.546" v="6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For uploading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2025-03-04T17:42:21Z</dcterms:created>
  <dcterms:modified xsi:type="dcterms:W3CDTF">2025-03-04T17:42:44Z</dcterms:modified>
</cp:coreProperties>
</file>